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9" r:id="rId3"/>
    <p:sldId id="258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8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9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5A9C-7E89-49FD-AE84-BEC56BCAC71E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B40D9-9550-40EA-8774-E2460573BA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02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40D9-9550-40EA-8774-E2460573BADC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375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40D9-9550-40EA-8774-E2460573BADC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3195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40D9-9550-40EA-8774-E2460573BAD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181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40D9-9550-40EA-8774-E2460573BAD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0173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40D9-9550-40EA-8774-E2460573BAD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13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40D9-9550-40EA-8774-E2460573BAD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564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40D9-9550-40EA-8774-E2460573BAD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45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40D9-9550-40EA-8774-E2460573BAD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030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477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497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0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928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35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651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760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320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617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024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31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916">
              <a:srgbClr val="B1B1B1"/>
            </a:gs>
            <a:gs pos="0">
              <a:schemeClr val="accent3">
                <a:lumMod val="40000"/>
                <a:lumOff val="60000"/>
              </a:schemeClr>
            </a:gs>
            <a:gs pos="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3FBFD-6911-4A28-93AE-2510A5BFF8C5}" type="datetimeFigureOut">
              <a:rPr lang="es-CO" smtClean="0"/>
              <a:t>06/05/2015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59D6-2F95-4C04-9416-B0C4834E9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29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12" Type="http://schemas.openxmlformats.org/officeDocument/2006/relationships/slide" Target="slide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image" Target="../media/image1.jpg"/><Relationship Id="rId10" Type="http://schemas.openxmlformats.org/officeDocument/2006/relationships/slide" Target="slide8.xml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.jp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.jp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3.png"/><Relationship Id="rId5" Type="http://schemas.openxmlformats.org/officeDocument/2006/relationships/slide" Target="slide5.xml"/><Relationship Id="rId10" Type="http://schemas.openxmlformats.org/officeDocument/2006/relationships/image" Target="../media/image1.jp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.jp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jpg"/><Relationship Id="rId5" Type="http://schemas.openxmlformats.org/officeDocument/2006/relationships/slide" Target="slide5.xml"/><Relationship Id="rId10" Type="http://schemas.openxmlformats.org/officeDocument/2006/relationships/image" Target="../media/image1.jp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478" y="461511"/>
            <a:ext cx="10515600" cy="1236662"/>
          </a:xfrm>
        </p:spPr>
        <p:txBody>
          <a:bodyPr/>
          <a:lstStyle/>
          <a:p>
            <a:pPr algn="ctr"/>
            <a:r>
              <a:rPr lang="es-CO" dirty="0" smtClean="0"/>
              <a:t>VIDA SEGURA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2438400"/>
            <a:ext cx="10515600" cy="4165599"/>
          </a:xfrm>
        </p:spPr>
        <p:txBody>
          <a:bodyPr>
            <a:normAutofit lnSpcReduction="10000"/>
          </a:bodyPr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Por:</a:t>
            </a:r>
            <a:br>
              <a:rPr lang="es-CO" b="1" dirty="0" smtClean="0">
                <a:solidFill>
                  <a:schemeClr val="tx1"/>
                </a:solidFill>
              </a:rPr>
            </a:br>
            <a:r>
              <a:rPr lang="es-CO" b="1" dirty="0" smtClean="0">
                <a:solidFill>
                  <a:schemeClr val="tx1"/>
                </a:solidFill>
              </a:rPr>
              <a:t>Lorena Andrea Castaño Meneses</a:t>
            </a:r>
          </a:p>
          <a:p>
            <a:pPr algn="ctr"/>
            <a:endParaRPr lang="es-CO" b="1" dirty="0" smtClean="0">
              <a:solidFill>
                <a:schemeClr val="tx1"/>
              </a:solidFill>
            </a:endParaRPr>
          </a:p>
          <a:p>
            <a:pPr algn="ctr"/>
            <a:endParaRPr lang="es-CO" b="1" dirty="0">
              <a:solidFill>
                <a:schemeClr val="tx1"/>
              </a:solidFill>
            </a:endParaRPr>
          </a:p>
          <a:p>
            <a:pPr algn="ctr"/>
            <a:endParaRPr lang="es-CO" b="1" dirty="0" smtClean="0">
              <a:solidFill>
                <a:schemeClr val="tx1"/>
              </a:solidFill>
            </a:endParaRPr>
          </a:p>
          <a:p>
            <a:pPr algn="ctr"/>
            <a:endParaRPr lang="es-CO" b="1" dirty="0" smtClean="0">
              <a:solidFill>
                <a:schemeClr val="tx1"/>
              </a:solidFill>
            </a:endParaRP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COLEGIO SANTA LEONI AVIAT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OFFICE AVANZADO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DECIMO </a:t>
            </a:r>
          </a:p>
          <a:p>
            <a:pPr algn="ctr"/>
            <a:r>
              <a:rPr lang="es-CO" b="1" dirty="0" smtClean="0">
                <a:solidFill>
                  <a:schemeClr val="tx1"/>
                </a:solidFill>
              </a:rPr>
              <a:t>2015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4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0" b="13514"/>
          <a:stretch/>
        </p:blipFill>
        <p:spPr>
          <a:xfrm>
            <a:off x="10453679" y="88196"/>
            <a:ext cx="1066377" cy="15196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15516" y="174145"/>
            <a:ext cx="8679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SEGURA</a:t>
            </a:r>
            <a:endParaRPr lang="es-CO" sz="8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09434" y="191215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6" action="ppaction://hlinksldjump"/>
              </a:rPr>
              <a:t>LOGO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409434" y="2664837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7" action="ppaction://hlinksldjump"/>
              </a:rPr>
              <a:t>MISION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409434" y="351851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8" action="ppaction://hlinksldjump"/>
              </a:rPr>
              <a:t>VISION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409434" y="4372193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9" action="ppaction://hlinksldjump"/>
              </a:rPr>
              <a:t>ENTREGABLES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09434" y="6038678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10" action="ppaction://hlinksldjump"/>
              </a:rPr>
              <a:t>CLIENTE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409434" y="5225871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11" action="ppaction://hlinksldjump"/>
              </a:rPr>
              <a:t>PUBLICO DIRIGIDO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2477736" y="1791361"/>
            <a:ext cx="10427" cy="506663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2477736" y="1797716"/>
            <a:ext cx="971426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797110" y="1987598"/>
            <a:ext cx="90859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proyecto VIDA SEGURA se ha centrado en brindar una ayuda por medio de cartillas al cuerpo de Bomberos Voluntarios de Bello, y a la población interesada en conocer mas acerca de este.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Las razones por la cuales se lleva a cabo este proyecto se basa en reforzar la manera de enseñar a los voluntarios, con dichas cartillas que contenderán temas de labor bomberil, como primeros auxilios, el fuego y otros.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410572" y="1106424"/>
            <a:ext cx="1658518" cy="5400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12" action="ppaction://hlinksldjump"/>
              </a:rPr>
              <a:t>INTRODUCCION</a:t>
            </a:r>
            <a:endParaRPr lang="es-CO" b="1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" name="INTRODUCC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biLevel thresh="75000"/>
          </a:blip>
          <a:stretch>
            <a:fillRect/>
          </a:stretch>
        </p:blipFill>
        <p:spPr>
          <a:xfrm>
            <a:off x="10142061" y="5733878"/>
            <a:ext cx="844806" cy="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0" b="13514"/>
          <a:stretch/>
        </p:blipFill>
        <p:spPr>
          <a:xfrm>
            <a:off x="10601321" y="81990"/>
            <a:ext cx="1066377" cy="15196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10031" y="81990"/>
            <a:ext cx="8679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SEGURA</a:t>
            </a:r>
            <a:endParaRPr lang="es-CO" sz="8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2"/>
          <a:stretch/>
        </p:blipFill>
        <p:spPr>
          <a:xfrm>
            <a:off x="3372003" y="2246273"/>
            <a:ext cx="2723946" cy="3862820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518291" y="1970212"/>
            <a:ext cx="1658518" cy="5400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4" action="ppaction://hlinksldjump"/>
              </a:rPr>
              <a:t>LOGO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518291" y="2722894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5" action="ppaction://hlinksldjump"/>
              </a:rPr>
              <a:t>MISION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518291" y="3576572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6" action="ppaction://hlinksldjump"/>
              </a:rPr>
              <a:t>VISION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518291" y="4430250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7" action="ppaction://hlinksldjump"/>
              </a:rPr>
              <a:t>ENTREGABLES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518291" y="609673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8" action="ppaction://hlinksldjump"/>
              </a:rPr>
              <a:t>CLIENTE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518291" y="5283928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9" action="ppaction://hlinksldjump"/>
              </a:rPr>
              <a:t>PUBLICO DIRIGIDO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518291" y="1116534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10" action="ppaction://hlinksldjump"/>
              </a:rPr>
              <a:t>INTRODUCCION</a:t>
            </a:r>
            <a:endParaRPr lang="es-CO" b="1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H="1">
            <a:off x="2477736" y="1791361"/>
            <a:ext cx="10427" cy="506663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2477736" y="1797716"/>
            <a:ext cx="971426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450019" y="1993804"/>
            <a:ext cx="4963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Este logo consta de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Una gota que esta dividida en dos partes: agua y fuego.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El nombre del proyecto: vida segura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Eslogan: Cuerpo de Bomberos Voluntarios de Bello</a:t>
            </a:r>
          </a:p>
        </p:txBody>
      </p:sp>
    </p:spTree>
    <p:extLst>
      <p:ext uri="{BB962C8B-B14F-4D97-AF65-F5344CB8AC3E}">
        <p14:creationId xmlns:p14="http://schemas.microsoft.com/office/powerpoint/2010/main" val="18423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88163" y="306432"/>
            <a:ext cx="8679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SEGURA</a:t>
            </a:r>
            <a:endParaRPr lang="es-CO" sz="8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2477736" y="1791361"/>
            <a:ext cx="10427" cy="506663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2477736" y="1797716"/>
            <a:ext cx="971426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3080829" y="1925224"/>
            <a:ext cx="85672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MISION:</a:t>
            </a:r>
          </a:p>
          <a:p>
            <a:pPr algn="ctr"/>
            <a:endParaRPr lang="es-C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el proyecto VIDA SEGURA pretendemos ayudar a los niños y jóvenes que frecuentan este lugar a que amplíen  sus conocimientos sobre los temas que se tratan allí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Además, queremos dar a conocer a todas las personas que los bomberos no solo trabajan apagando el fuego sino que también trabajan por la seguridad de la sociedad.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409434" y="191215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3" action="ppaction://hlinksldjump"/>
              </a:rPr>
              <a:t>LOGO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409434" y="2664837"/>
            <a:ext cx="1658518" cy="5400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4" action="ppaction://hlinksldjump"/>
              </a:rPr>
              <a:t>MISION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409434" y="351851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5" action="ppaction://hlinksldjump"/>
              </a:rPr>
              <a:t>VISION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409434" y="4372193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6" action="ppaction://hlinksldjump"/>
              </a:rPr>
              <a:t>ENTREGABLES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409434" y="6038678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7" action="ppaction://hlinksldjump"/>
              </a:rPr>
              <a:t>CLIENTE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409434" y="5225871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8" action="ppaction://hlinksldjump"/>
              </a:rPr>
              <a:t>PUBLICO DIRIGIDO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410572" y="1106424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9" action="ppaction://hlinksldjump"/>
              </a:rPr>
              <a:t>INTRODUCCION</a:t>
            </a:r>
            <a:endParaRPr lang="es-CO" b="1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0" b="13514"/>
          <a:stretch/>
        </p:blipFill>
        <p:spPr>
          <a:xfrm>
            <a:off x="10520835" y="126791"/>
            <a:ext cx="1066377" cy="15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88163" y="265891"/>
            <a:ext cx="8679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SEGURA</a:t>
            </a:r>
            <a:endParaRPr lang="es-CO" sz="8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2477736" y="1791361"/>
            <a:ext cx="10427" cy="506663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2477736" y="1797716"/>
            <a:ext cx="971426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892905" y="1999748"/>
            <a:ext cx="89329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VISION:</a:t>
            </a:r>
          </a:p>
          <a:p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En el 2016 habremos culminado nuestro proyecto con el Cuerpo de Bomberos Voluntarios de Bello y será conocido por ser un proyecto que piensa en la educación y orientación de las personas voluntarias, además por medio de las cartillas, brindaremos  el conocimiento y motivación para que  más personas  hagan parte de este grupo y conozcan más a fondo la función de  esta empresa.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409434" y="191215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3" action="ppaction://hlinksldjump"/>
              </a:rPr>
              <a:t>LOGO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409434" y="2664837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4" action="ppaction://hlinksldjump"/>
              </a:rPr>
              <a:t>MISION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409434" y="3518515"/>
            <a:ext cx="1658518" cy="5400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5" action="ppaction://hlinksldjump"/>
              </a:rPr>
              <a:t>VISION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09434" y="4372193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6" action="ppaction://hlinksldjump"/>
              </a:rPr>
              <a:t>ENTREGABLES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409434" y="6038678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7" action="ppaction://hlinksldjump"/>
              </a:rPr>
              <a:t>CLIENTE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409434" y="5225871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8" action="ppaction://hlinksldjump"/>
              </a:rPr>
              <a:t>PUBLICO DIRIGIDO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09434" y="1055679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9" action="ppaction://hlinksldjump"/>
              </a:rPr>
              <a:t>INTRODUCCION</a:t>
            </a:r>
            <a:endParaRPr lang="es-CO" b="1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0" b="13514"/>
          <a:stretch/>
        </p:blipFill>
        <p:spPr>
          <a:xfrm>
            <a:off x="10585980" y="105518"/>
            <a:ext cx="1066377" cy="15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77736" y="266415"/>
            <a:ext cx="8679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SEGURA</a:t>
            </a:r>
            <a:endParaRPr lang="es-CO" sz="8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2477736" y="1791361"/>
            <a:ext cx="10427" cy="506663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2477736" y="1797716"/>
            <a:ext cx="971426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080828" y="1918259"/>
            <a:ext cx="849205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ENTREGABLES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Nuestros entregables serán unas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cartillas para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reforzar la manera de enseñar a los voluntarios del cuerpo de bomberos de bello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una mapa físico;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dichas cartillas contendrán temas de gran interés para estos, los temas serian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Cartilla 1: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7 a 13 años:</a:t>
            </a:r>
          </a:p>
          <a:p>
            <a:pPr marL="711200"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Primeros auxilios</a:t>
            </a:r>
          </a:p>
          <a:p>
            <a:pPr marL="711200"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¿Que hacer en caso de terremoto e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inundación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Cartilla 2: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15 a 18 años:</a:t>
            </a:r>
          </a:p>
          <a:p>
            <a:pPr marL="711200"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¿Que hacer en un incendio forestal?</a:t>
            </a:r>
          </a:p>
          <a:p>
            <a:pPr marL="711200"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¿Que hacer en una inundación?</a:t>
            </a:r>
          </a:p>
          <a:p>
            <a:pPr marL="711200"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Rescate</a:t>
            </a:r>
          </a:p>
          <a:p>
            <a:pPr algn="just"/>
            <a:endParaRPr lang="es-CO" dirty="0" smtClean="0"/>
          </a:p>
        </p:txBody>
      </p:sp>
      <p:sp>
        <p:nvSpPr>
          <p:cNvPr id="19" name="Rectángulo redondeado 18"/>
          <p:cNvSpPr/>
          <p:nvPr/>
        </p:nvSpPr>
        <p:spPr>
          <a:xfrm>
            <a:off x="409434" y="191215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3" action="ppaction://hlinksldjump"/>
              </a:rPr>
              <a:t>LOGO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409434" y="2664837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4" action="ppaction://hlinksldjump"/>
              </a:rPr>
              <a:t>MISION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409434" y="351851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5" action="ppaction://hlinksldjump"/>
              </a:rPr>
              <a:t>VISION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09434" y="4372193"/>
            <a:ext cx="1658518" cy="5400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6" action="ppaction://hlinksldjump"/>
              </a:rPr>
              <a:t>ENTREGABLES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409434" y="6038678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7" action="ppaction://hlinksldjump"/>
              </a:rPr>
              <a:t>CLIENTE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409434" y="5225871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8" action="ppaction://hlinksldjump"/>
              </a:rPr>
              <a:t>PUBLICO DIRIGIDO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10572" y="1106424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9" action="ppaction://hlinksldjump"/>
              </a:rPr>
              <a:t>INTRODUCCION</a:t>
            </a:r>
            <a:endParaRPr lang="es-CO" b="1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0" b="13514"/>
          <a:stretch/>
        </p:blipFill>
        <p:spPr>
          <a:xfrm>
            <a:off x="10624523" y="168314"/>
            <a:ext cx="1066377" cy="15196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03" y="4648300"/>
            <a:ext cx="3243943" cy="24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77736" y="233861"/>
            <a:ext cx="8679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SEGURA</a:t>
            </a:r>
            <a:endParaRPr lang="es-CO" sz="8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2477736" y="1791361"/>
            <a:ext cx="10427" cy="506663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2477736" y="1797716"/>
            <a:ext cx="971426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892905" y="2325775"/>
            <a:ext cx="89652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PUBLICO DIRIGIDO:</a:t>
            </a:r>
          </a:p>
          <a:p>
            <a:pPr algn="ctr"/>
            <a:endParaRPr lang="es-CO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Nuestro </a:t>
            </a:r>
            <a:r>
              <a:rPr lang="es-CO" sz="4000" dirty="0">
                <a:latin typeface="Arial" panose="020B0604020202020204" pitchFamily="34" charset="0"/>
                <a:cs typeface="Arial" panose="020B0604020202020204" pitchFamily="34" charset="0"/>
              </a:rPr>
              <a:t>proyecto va dirigido a las personas que hacen parte al cuerpo de bomberos voluntarios de </a:t>
            </a:r>
            <a:r>
              <a:rPr lang="es-C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bello.</a:t>
            </a:r>
            <a:endParaRPr lang="es-CO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409434" y="191215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3" action="ppaction://hlinksldjump"/>
              </a:rPr>
              <a:t>LOGO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409434" y="2664837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4" action="ppaction://hlinksldjump"/>
              </a:rPr>
              <a:t>MISION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409434" y="351851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5" action="ppaction://hlinksldjump"/>
              </a:rPr>
              <a:t>VISION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09434" y="4372193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6" action="ppaction://hlinksldjump"/>
              </a:rPr>
              <a:t>ENTREGABLES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409434" y="6038678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7" action="ppaction://hlinksldjump"/>
              </a:rPr>
              <a:t>CLIENTE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409434" y="5225871"/>
            <a:ext cx="1658518" cy="5400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8" action="ppaction://hlinksldjump"/>
              </a:rPr>
              <a:t>PUBLICO DIRIGIDO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10572" y="1106424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9" action="ppaction://hlinksldjump"/>
              </a:rPr>
              <a:t>INTRODUCCION</a:t>
            </a:r>
            <a:endParaRPr lang="es-CO" b="1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0" b="13514"/>
          <a:stretch/>
        </p:blipFill>
        <p:spPr>
          <a:xfrm>
            <a:off x="10499981" y="135760"/>
            <a:ext cx="1066377" cy="15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77736" y="92307"/>
            <a:ext cx="8679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SEGURA</a:t>
            </a:r>
            <a:endParaRPr lang="es-CO" sz="8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2477736" y="1791361"/>
            <a:ext cx="10427" cy="506663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2477736" y="1797716"/>
            <a:ext cx="971426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893735" y="1912155"/>
            <a:ext cx="59454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Nuestro cliente potencial es el cuerpo de bomberos voluntarios de bello, que están dedicados no solo a “apagar  fuego”, si no a prestar un servicio de seguridad a la sociedad.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409434" y="191215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3" action="ppaction://hlinksldjump"/>
              </a:rPr>
              <a:t>LOGO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409434" y="2664837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4" action="ppaction://hlinksldjump"/>
              </a:rPr>
              <a:t>MISION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409434" y="3518515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5" action="ppaction://hlinksldjump"/>
              </a:rPr>
              <a:t>VISION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09434" y="4372193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6" action="ppaction://hlinksldjump"/>
              </a:rPr>
              <a:t>ENTREGABLES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409434" y="6038678"/>
            <a:ext cx="1658518" cy="5400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7" action="ppaction://hlinksldjump"/>
              </a:rPr>
              <a:t>CLIENTE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409434" y="5225871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8" action="ppaction://hlinksldjump"/>
              </a:rPr>
              <a:t>PUBLICO DIRIGIDO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10572" y="1106424"/>
            <a:ext cx="1658518" cy="54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9" action="ppaction://hlinksldjump"/>
              </a:rPr>
              <a:t>INTRODUCCION</a:t>
            </a:r>
            <a:endParaRPr lang="es-CO" b="1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0" b="13514"/>
          <a:stretch/>
        </p:blipFill>
        <p:spPr>
          <a:xfrm>
            <a:off x="10499981" y="126791"/>
            <a:ext cx="1066377" cy="15196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4" y="3245681"/>
            <a:ext cx="2253024" cy="225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465</Words>
  <Application>Microsoft Office PowerPoint</Application>
  <PresentationFormat>Panorámica</PresentationFormat>
  <Paragraphs>105</Paragraphs>
  <Slides>8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Adobe Arabic</vt:lpstr>
      <vt:lpstr>Arial</vt:lpstr>
      <vt:lpstr>Calibri</vt:lpstr>
      <vt:lpstr>Calibri Light</vt:lpstr>
      <vt:lpstr>Wingdings</vt:lpstr>
      <vt:lpstr>Tema de Office</vt:lpstr>
      <vt:lpstr>VIDA SEGURA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oblatas55</dc:creator>
  <cp:lastModifiedBy>oblatas55</cp:lastModifiedBy>
  <cp:revision>20</cp:revision>
  <dcterms:created xsi:type="dcterms:W3CDTF">2015-05-06T13:35:27Z</dcterms:created>
  <dcterms:modified xsi:type="dcterms:W3CDTF">2015-05-06T15:44:24Z</dcterms:modified>
</cp:coreProperties>
</file>